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5" r:id="rId6"/>
    <p:sldId id="266" r:id="rId7"/>
    <p:sldId id="262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01914-7F5E-4A0E-8223-3385D789FE7B}" v="49" dt="2022-07-13T05:41:15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60" y="6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1 mitch" userId="27e23738c93ef609" providerId="LiveId" clId="{27C01914-7F5E-4A0E-8223-3385D789FE7B}"/>
    <pc:docChg chg="undo custSel modSld">
      <pc:chgData name="edw1 mitch" userId="27e23738c93ef609" providerId="LiveId" clId="{27C01914-7F5E-4A0E-8223-3385D789FE7B}" dt="2022-07-13T05:41:15.085" v="290" actId="13926"/>
      <pc:docMkLst>
        <pc:docMk/>
      </pc:docMkLst>
      <pc:sldChg chg="modSp">
        <pc:chgData name="edw1 mitch" userId="27e23738c93ef609" providerId="LiveId" clId="{27C01914-7F5E-4A0E-8223-3385D789FE7B}" dt="2022-07-13T05:39:35.615" v="268" actId="962"/>
        <pc:sldMkLst>
          <pc:docMk/>
          <pc:sldMk cId="4086236122" sldId="256"/>
        </pc:sldMkLst>
        <pc:picChg chg="mod">
          <ac:chgData name="edw1 mitch" userId="27e23738c93ef609" providerId="LiveId" clId="{27C01914-7F5E-4A0E-8223-3385D789FE7B}" dt="2022-07-13T05:39:35.615" v="268" actId="962"/>
          <ac:picMkLst>
            <pc:docMk/>
            <pc:sldMk cId="4086236122" sldId="256"/>
            <ac:picMk id="5" creationId="{E500CCE6-3880-0601-8689-9D11FFF2C9B6}"/>
          </ac:picMkLst>
        </pc:picChg>
      </pc:sldChg>
      <pc:sldChg chg="modSp mod">
        <pc:chgData name="edw1 mitch" userId="27e23738c93ef609" providerId="LiveId" clId="{27C01914-7F5E-4A0E-8223-3385D789FE7B}" dt="2022-07-13T05:39:39.124" v="269" actId="962"/>
        <pc:sldMkLst>
          <pc:docMk/>
          <pc:sldMk cId="273320975" sldId="257"/>
        </pc:sldMkLst>
        <pc:spChg chg="mod">
          <ac:chgData name="edw1 mitch" userId="27e23738c93ef609" providerId="LiveId" clId="{27C01914-7F5E-4A0E-8223-3385D789FE7B}" dt="2022-07-12T21:56:42.240" v="266" actId="207"/>
          <ac:spMkLst>
            <pc:docMk/>
            <pc:sldMk cId="273320975" sldId="257"/>
            <ac:spMk id="3" creationId="{98549CFE-DB2A-B487-8F85-8BEDAE4B6C2D}"/>
          </ac:spMkLst>
        </pc:spChg>
        <pc:picChg chg="mod">
          <ac:chgData name="edw1 mitch" userId="27e23738c93ef609" providerId="LiveId" clId="{27C01914-7F5E-4A0E-8223-3385D789FE7B}" dt="2022-07-13T05:39:39.124" v="269" actId="962"/>
          <ac:picMkLst>
            <pc:docMk/>
            <pc:sldMk cId="273320975" sldId="257"/>
            <ac:picMk id="5" creationId="{C9E8C72B-16CD-1933-CAB8-BA06D367C684}"/>
          </ac:picMkLst>
        </pc:picChg>
      </pc:sldChg>
      <pc:sldChg chg="addSp modSp mod modAnim">
        <pc:chgData name="edw1 mitch" userId="27e23738c93ef609" providerId="LiveId" clId="{27C01914-7F5E-4A0E-8223-3385D789FE7B}" dt="2022-07-13T05:40:31.540" v="287" actId="962"/>
        <pc:sldMkLst>
          <pc:docMk/>
          <pc:sldMk cId="2664664965" sldId="262"/>
        </pc:sldMkLst>
        <pc:spChg chg="mod">
          <ac:chgData name="edw1 mitch" userId="27e23738c93ef609" providerId="LiveId" clId="{27C01914-7F5E-4A0E-8223-3385D789FE7B}" dt="2022-07-12T21:47:03.207" v="124" actId="1076"/>
          <ac:spMkLst>
            <pc:docMk/>
            <pc:sldMk cId="2664664965" sldId="262"/>
            <ac:spMk id="3" creationId="{E4BF21CB-DE75-243C-844B-364857DF6589}"/>
          </ac:spMkLst>
        </pc:spChg>
        <pc:spChg chg="add mod">
          <ac:chgData name="edw1 mitch" userId="27e23738c93ef609" providerId="LiveId" clId="{27C01914-7F5E-4A0E-8223-3385D789FE7B}" dt="2022-07-12T21:47:22.358" v="126" actId="1076"/>
          <ac:spMkLst>
            <pc:docMk/>
            <pc:sldMk cId="2664664965" sldId="262"/>
            <ac:spMk id="9" creationId="{C2C1D1B8-2838-EB02-A8F9-D70B9A1CFBEF}"/>
          </ac:spMkLst>
        </pc:spChg>
        <pc:picChg chg="mod">
          <ac:chgData name="edw1 mitch" userId="27e23738c93ef609" providerId="LiveId" clId="{27C01914-7F5E-4A0E-8223-3385D789FE7B}" dt="2022-07-13T05:40:31.540" v="287" actId="962"/>
          <ac:picMkLst>
            <pc:docMk/>
            <pc:sldMk cId="2664664965" sldId="262"/>
            <ac:picMk id="5" creationId="{A8CD355B-FD12-0F50-6302-D3B72412A9CC}"/>
          </ac:picMkLst>
        </pc:picChg>
      </pc:sldChg>
      <pc:sldChg chg="addSp modSp mod modAnim">
        <pc:chgData name="edw1 mitch" userId="27e23738c93ef609" providerId="LiveId" clId="{27C01914-7F5E-4A0E-8223-3385D789FE7B}" dt="2022-07-13T05:41:15.085" v="290" actId="13926"/>
        <pc:sldMkLst>
          <pc:docMk/>
          <pc:sldMk cId="3032388372" sldId="264"/>
        </pc:sldMkLst>
        <pc:spChg chg="add mod">
          <ac:chgData name="edw1 mitch" userId="27e23738c93ef609" providerId="LiveId" clId="{27C01914-7F5E-4A0E-8223-3385D789FE7B}" dt="2022-07-12T21:21:40.582" v="15" actId="114"/>
          <ac:spMkLst>
            <pc:docMk/>
            <pc:sldMk cId="3032388372" sldId="264"/>
            <ac:spMk id="2" creationId="{3F683E14-36B7-17C8-9971-60353D62FCC1}"/>
          </ac:spMkLst>
        </pc:spChg>
        <pc:spChg chg="add mod">
          <ac:chgData name="edw1 mitch" userId="27e23738c93ef609" providerId="LiveId" clId="{27C01914-7F5E-4A0E-8223-3385D789FE7B}" dt="2022-07-13T05:41:15.085" v="290" actId="13926"/>
          <ac:spMkLst>
            <pc:docMk/>
            <pc:sldMk cId="3032388372" sldId="264"/>
            <ac:spMk id="3" creationId="{35D793DB-BEA6-EEF9-AA84-A9B6C1D58875}"/>
          </ac:spMkLst>
        </pc:spChg>
        <pc:spChg chg="mod">
          <ac:chgData name="edw1 mitch" userId="27e23738c93ef609" providerId="LiveId" clId="{27C01914-7F5E-4A0E-8223-3385D789FE7B}" dt="2022-07-13T05:39:42.713" v="270" actId="962"/>
          <ac:spMkLst>
            <pc:docMk/>
            <pc:sldMk cId="3032388372" sldId="264"/>
            <ac:spMk id="7" creationId="{AE7F9E54-C371-425C-6BF3-EBDC4174D10A}"/>
          </ac:spMkLst>
        </pc:spChg>
        <pc:spChg chg="mod">
          <ac:chgData name="edw1 mitch" userId="27e23738c93ef609" providerId="LiveId" clId="{27C01914-7F5E-4A0E-8223-3385D789FE7B}" dt="2022-07-13T05:39:57.993" v="274" actId="962"/>
          <ac:spMkLst>
            <pc:docMk/>
            <pc:sldMk cId="3032388372" sldId="264"/>
            <ac:spMk id="16" creationId="{4A9AD500-D69B-8256-3C1C-B36AAEB0290C}"/>
          </ac:spMkLst>
        </pc:spChg>
        <pc:spChg chg="mod">
          <ac:chgData name="edw1 mitch" userId="27e23738c93ef609" providerId="LiveId" clId="{27C01914-7F5E-4A0E-8223-3385D789FE7B}" dt="2022-07-13T05:40:00.131" v="275" actId="962"/>
          <ac:spMkLst>
            <pc:docMk/>
            <pc:sldMk cId="3032388372" sldId="264"/>
            <ac:spMk id="17" creationId="{8BABFE84-2DDF-7BC0-1B9C-7A7835B33E83}"/>
          </ac:spMkLst>
        </pc:spChg>
        <pc:spChg chg="mod">
          <ac:chgData name="edw1 mitch" userId="27e23738c93ef609" providerId="LiveId" clId="{27C01914-7F5E-4A0E-8223-3385D789FE7B}" dt="2022-07-13T05:40:02.514" v="276" actId="962"/>
          <ac:spMkLst>
            <pc:docMk/>
            <pc:sldMk cId="3032388372" sldId="264"/>
            <ac:spMk id="18" creationId="{5CDB94CD-2709-4454-0143-0DE92E43120F}"/>
          </ac:spMkLst>
        </pc:spChg>
        <pc:spChg chg="mod">
          <ac:chgData name="edw1 mitch" userId="27e23738c93ef609" providerId="LiveId" clId="{27C01914-7F5E-4A0E-8223-3385D789FE7B}" dt="2022-07-13T05:40:04.341" v="277" actId="962"/>
          <ac:spMkLst>
            <pc:docMk/>
            <pc:sldMk cId="3032388372" sldId="264"/>
            <ac:spMk id="21" creationId="{EB29EA37-AB7A-6A02-AA74-B0F606A6F0A3}"/>
          </ac:spMkLst>
        </pc:spChg>
        <pc:spChg chg="add mod">
          <ac:chgData name="edw1 mitch" userId="27e23738c93ef609" providerId="LiveId" clId="{27C01914-7F5E-4A0E-8223-3385D789FE7B}" dt="2022-07-13T05:40:06.667" v="278" actId="962"/>
          <ac:spMkLst>
            <pc:docMk/>
            <pc:sldMk cId="3032388372" sldId="264"/>
            <ac:spMk id="24" creationId="{B1B97CE5-C9A1-45BE-EF29-1D6F747BB910}"/>
          </ac:spMkLst>
        </pc:spChg>
        <pc:picChg chg="mod">
          <ac:chgData name="edw1 mitch" userId="27e23738c93ef609" providerId="LiveId" clId="{27C01914-7F5E-4A0E-8223-3385D789FE7B}" dt="2022-07-13T05:39:51.768" v="271" actId="962"/>
          <ac:picMkLst>
            <pc:docMk/>
            <pc:sldMk cId="3032388372" sldId="264"/>
            <ac:picMk id="8" creationId="{B3D482F7-763A-645D-C968-1A0EE2954273}"/>
          </ac:picMkLst>
        </pc:picChg>
        <pc:picChg chg="mod">
          <ac:chgData name="edw1 mitch" userId="27e23738c93ef609" providerId="LiveId" clId="{27C01914-7F5E-4A0E-8223-3385D789FE7B}" dt="2022-07-13T05:39:53.685" v="272" actId="962"/>
          <ac:picMkLst>
            <pc:docMk/>
            <pc:sldMk cId="3032388372" sldId="264"/>
            <ac:picMk id="11" creationId="{1B6D00F6-ABF1-F5AD-2AB0-71AB3CB90281}"/>
          </ac:picMkLst>
        </pc:picChg>
        <pc:picChg chg="mod">
          <ac:chgData name="edw1 mitch" userId="27e23738c93ef609" providerId="LiveId" clId="{27C01914-7F5E-4A0E-8223-3385D789FE7B}" dt="2022-07-13T05:39:55.739" v="273" actId="962"/>
          <ac:picMkLst>
            <pc:docMk/>
            <pc:sldMk cId="3032388372" sldId="264"/>
            <ac:picMk id="12" creationId="{2B5DC05C-3A06-0510-8C15-AAEED64B5AD5}"/>
          </ac:picMkLst>
        </pc:picChg>
      </pc:sldChg>
      <pc:sldChg chg="addSp modSp mod modAnim">
        <pc:chgData name="edw1 mitch" userId="27e23738c93ef609" providerId="LiveId" clId="{27C01914-7F5E-4A0E-8223-3385D789FE7B}" dt="2022-07-13T05:40:28.460" v="286" actId="962"/>
        <pc:sldMkLst>
          <pc:docMk/>
          <pc:sldMk cId="3564877021" sldId="265"/>
        </pc:sldMkLst>
        <pc:spChg chg="add mod">
          <ac:chgData name="edw1 mitch" userId="27e23738c93ef609" providerId="LiveId" clId="{27C01914-7F5E-4A0E-8223-3385D789FE7B}" dt="2022-07-12T21:31:41.092" v="95" actId="207"/>
          <ac:spMkLst>
            <pc:docMk/>
            <pc:sldMk cId="3564877021" sldId="265"/>
            <ac:spMk id="2" creationId="{EA137F15-FFB0-2B4E-040B-D09BE45B1AE5}"/>
          </ac:spMkLst>
        </pc:spChg>
        <pc:spChg chg="mod">
          <ac:chgData name="edw1 mitch" userId="27e23738c93ef609" providerId="LiveId" clId="{27C01914-7F5E-4A0E-8223-3385D789FE7B}" dt="2022-07-13T05:40:09.490" v="279" actId="962"/>
          <ac:spMkLst>
            <pc:docMk/>
            <pc:sldMk cId="3564877021" sldId="265"/>
            <ac:spMk id="6" creationId="{2A74689E-9E54-ECF7-1A18-7D936C8920E4}"/>
          </ac:spMkLst>
        </pc:spChg>
        <pc:spChg chg="mod">
          <ac:chgData name="edw1 mitch" userId="27e23738c93ef609" providerId="LiveId" clId="{27C01914-7F5E-4A0E-8223-3385D789FE7B}" dt="2022-07-13T05:40:20.129" v="283" actId="962"/>
          <ac:spMkLst>
            <pc:docMk/>
            <pc:sldMk cId="3564877021" sldId="265"/>
            <ac:spMk id="15" creationId="{281A377D-D68F-4854-E435-EF8E65B9828C}"/>
          </ac:spMkLst>
        </pc:spChg>
        <pc:spChg chg="mod">
          <ac:chgData name="edw1 mitch" userId="27e23738c93ef609" providerId="LiveId" clId="{27C01914-7F5E-4A0E-8223-3385D789FE7B}" dt="2022-07-13T05:40:22.193" v="284" actId="962"/>
          <ac:spMkLst>
            <pc:docMk/>
            <pc:sldMk cId="3564877021" sldId="265"/>
            <ac:spMk id="16" creationId="{F2920072-C98E-0C18-92A0-11ECEFE9E7E3}"/>
          </ac:spMkLst>
        </pc:spChg>
        <pc:spChg chg="mod">
          <ac:chgData name="edw1 mitch" userId="27e23738c93ef609" providerId="LiveId" clId="{27C01914-7F5E-4A0E-8223-3385D789FE7B}" dt="2022-07-13T05:40:26.592" v="285" actId="962"/>
          <ac:spMkLst>
            <pc:docMk/>
            <pc:sldMk cId="3564877021" sldId="265"/>
            <ac:spMk id="17" creationId="{496B452B-F2FB-194A-827E-DC883943CF7B}"/>
          </ac:spMkLst>
        </pc:spChg>
        <pc:spChg chg="add mod">
          <ac:chgData name="edw1 mitch" userId="27e23738c93ef609" providerId="LiveId" clId="{27C01914-7F5E-4A0E-8223-3385D789FE7B}" dt="2022-07-12T21:33:40.141" v="100" actId="207"/>
          <ac:spMkLst>
            <pc:docMk/>
            <pc:sldMk cId="3564877021" sldId="265"/>
            <ac:spMk id="20" creationId="{BE818AA8-0A65-784C-B41F-93A76A82B651}"/>
          </ac:spMkLst>
        </pc:spChg>
        <pc:spChg chg="add mod">
          <ac:chgData name="edw1 mitch" userId="27e23738c93ef609" providerId="LiveId" clId="{27C01914-7F5E-4A0E-8223-3385D789FE7B}" dt="2022-07-13T05:40:28.460" v="286" actId="962"/>
          <ac:spMkLst>
            <pc:docMk/>
            <pc:sldMk cId="3564877021" sldId="265"/>
            <ac:spMk id="21" creationId="{40CC5955-92ED-4DD7-672E-4F6AA2B2E1CA}"/>
          </ac:spMkLst>
        </pc:spChg>
        <pc:picChg chg="mod">
          <ac:chgData name="edw1 mitch" userId="27e23738c93ef609" providerId="LiveId" clId="{27C01914-7F5E-4A0E-8223-3385D789FE7B}" dt="2022-07-13T05:40:11.487" v="280" actId="962"/>
          <ac:picMkLst>
            <pc:docMk/>
            <pc:sldMk cId="3564877021" sldId="265"/>
            <ac:picMk id="7" creationId="{15C5596F-7A7F-22DC-266F-3D38339DBF95}"/>
          </ac:picMkLst>
        </pc:picChg>
        <pc:picChg chg="mod">
          <ac:chgData name="edw1 mitch" userId="27e23738c93ef609" providerId="LiveId" clId="{27C01914-7F5E-4A0E-8223-3385D789FE7B}" dt="2022-07-13T05:40:14.412" v="281" actId="962"/>
          <ac:picMkLst>
            <pc:docMk/>
            <pc:sldMk cId="3564877021" sldId="265"/>
            <ac:picMk id="10" creationId="{934DD9B1-F9AC-AE0D-0E3D-78896E59E9A9}"/>
          </ac:picMkLst>
        </pc:picChg>
        <pc:picChg chg="mod">
          <ac:chgData name="edw1 mitch" userId="27e23738c93ef609" providerId="LiveId" clId="{27C01914-7F5E-4A0E-8223-3385D789FE7B}" dt="2022-07-13T05:40:17.055" v="282" actId="962"/>
          <ac:picMkLst>
            <pc:docMk/>
            <pc:sldMk cId="3564877021" sldId="265"/>
            <ac:picMk id="11" creationId="{C7292E5D-8CF9-9D32-B5DD-72E8BE2AFA2B}"/>
          </ac:picMkLst>
        </pc:picChg>
      </pc:sldChg>
      <pc:sldChg chg="modSp mod">
        <pc:chgData name="edw1 mitch" userId="27e23738c93ef609" providerId="LiveId" clId="{27C01914-7F5E-4A0E-8223-3385D789FE7B}" dt="2022-07-13T05:38:19.808" v="267" actId="20577"/>
        <pc:sldMkLst>
          <pc:docMk/>
          <pc:sldMk cId="3688409986" sldId="266"/>
        </pc:sldMkLst>
        <pc:spChg chg="mod">
          <ac:chgData name="edw1 mitch" userId="27e23738c93ef609" providerId="LiveId" clId="{27C01914-7F5E-4A0E-8223-3385D789FE7B}" dt="2022-07-13T05:38:19.808" v="267" actId="20577"/>
          <ac:spMkLst>
            <pc:docMk/>
            <pc:sldMk cId="3688409986" sldId="266"/>
            <ac:spMk id="5" creationId="{17F19018-5F19-9F57-934F-542C560832AA}"/>
          </ac:spMkLst>
        </pc:spChg>
      </pc:sldChg>
      <pc:sldChg chg="modSp mod">
        <pc:chgData name="edw1 mitch" userId="27e23738c93ef609" providerId="LiveId" clId="{27C01914-7F5E-4A0E-8223-3385D789FE7B}" dt="2022-07-13T05:40:44.772" v="289" actId="33553"/>
        <pc:sldMkLst>
          <pc:docMk/>
          <pc:sldMk cId="3079794602" sldId="267"/>
        </pc:sldMkLst>
        <pc:spChg chg="mod">
          <ac:chgData name="edw1 mitch" userId="27e23738c93ef609" providerId="LiveId" clId="{27C01914-7F5E-4A0E-8223-3385D789FE7B}" dt="2022-07-13T05:40:44.772" v="289" actId="33553"/>
          <ac:spMkLst>
            <pc:docMk/>
            <pc:sldMk cId="3079794602" sldId="267"/>
            <ac:spMk id="6" creationId="{596245B1-08ED-DF7E-CE62-9EC607388903}"/>
          </ac:spMkLst>
        </pc:spChg>
        <pc:picChg chg="mod">
          <ac:chgData name="edw1 mitch" userId="27e23738c93ef609" providerId="LiveId" clId="{27C01914-7F5E-4A0E-8223-3385D789FE7B}" dt="2022-07-13T05:40:34.247" v="288" actId="962"/>
          <ac:picMkLst>
            <pc:docMk/>
            <pc:sldMk cId="3079794602" sldId="267"/>
            <ac:picMk id="5" creationId="{5E6CE07F-A140-443C-9967-0949EC230A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AB8C6-5166-4357-A88C-75992586C074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9E29-09D8-4D3C-8335-FE0D20020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75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80C9-6326-154B-62A8-62328478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7FDF4E-081B-DBB5-846C-3BCC4EC04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46D2F-BFB4-2364-D1C2-7F1E2941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20F5-2A36-4F24-BFC3-02D17C6772D7}" type="datetime1">
              <a:rPr lang="fr-FR" smtClean="0"/>
              <a:t>13/07/2022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456126-2E1A-F454-F982-1E30BF27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85064C-DE3D-B9DA-CE99-47C671A7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840839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964BE-D943-97EF-3627-90AEC6C1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E7E8B7-E5F7-DB1C-519A-D51A627A6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BA5A0C-1E58-EF75-5A85-BC6FB363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1F16-8BB0-468C-9178-93BA2C9C0F98}" type="datetime1">
              <a:rPr lang="fr-FR" smtClean="0"/>
              <a:t>13/07/2022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AE0A6-F54E-C1D0-CA54-BFEA3AD6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6AC2D-7E5C-FC5D-EFCD-0F779B26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883772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FBFA32-7929-9593-1C92-05598D196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7D6521-C632-1D89-ECCB-6A207E6B0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7C7C0-2333-1044-ACFA-9979D1BA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F88E-CF5A-406B-846E-5F774EE97DCA}" type="datetime1">
              <a:rPr lang="fr-FR" smtClean="0"/>
              <a:t>13/07/2022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C6F61A-9698-C79E-EAE6-2F3108B4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84D24-8FDC-E77A-FAF2-49FBE517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02445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F298F-CB46-9F5A-7D71-30342D5C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1E7A2-CEA1-10C5-5FEF-7235ECD96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97226-F6D4-7F1F-3BCB-57C15D74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2D3-B761-4216-B603-D3E7D6D9541E}" type="datetime1">
              <a:rPr lang="fr-FR" smtClean="0"/>
              <a:t>13/07/2022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77E841-E6C2-009E-36FD-F3E66B54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B3E8C-BFCA-EB10-2520-58AE26A2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94201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6C3BD-A0DA-BB8B-75B8-3D3CB5E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AECB5-8B30-0BD9-5E9E-37FC8F552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F72F5-3E6C-B05B-03CA-A3E292DE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3257-F14F-4E96-849E-E8A052ADC77B}" type="datetime1">
              <a:rPr lang="fr-FR" smtClean="0"/>
              <a:t>13/07/2022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ADFED-5097-C160-1CBE-635B87CC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353789-1B39-2E23-0E14-820665F2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79691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6501E-275C-E0A8-4179-EE292EB1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785A8-6B08-2FA6-2946-85C536217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EBFE3F-DA2D-E52C-6EC2-B8CEFC17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A683E9-99F6-DDFE-137B-4B31C02E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CEB-6352-42C6-8065-D6DA54361BCF}" type="datetime1">
              <a:rPr lang="fr-FR" smtClean="0"/>
              <a:t>13/07/2022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C86B71-C7F5-A047-D6FD-42C301AF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536E9-82F4-1802-48A0-9DC8326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87687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1380C-2D41-6D1F-E91C-131473E5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703892-23E7-4A5C-5B36-E96EE3F5F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878406-9AFD-1F09-0CE2-9BBF5CE8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1182C0-E8EB-2062-1A97-68444FA49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6B5B42-4392-2655-3E8A-977F05E7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8F943-D430-B9CA-2BD6-736A38BC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6DD-D052-435C-A3AC-88E4ED2E9842}" type="datetime1">
              <a:rPr lang="fr-FR" smtClean="0"/>
              <a:t>13/07/2022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AE65F6-AE4A-35FF-22CE-D35DAAAF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F77EA7-2E24-1C50-06FF-DA41D0DE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17398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1A2BD-E90E-682C-2F42-C32B9A25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8AA8B4-95CB-35C9-B25D-6A3A7C25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5AF2-5859-4E1F-A1A7-339838D37080}" type="datetime1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7BE67E-85A5-4AFB-1363-8F529C63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090532-FCDD-6653-95B5-B9D0D6D7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56194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EB49B0-6BBD-0914-9489-04D90ED8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DE27-6DD5-4AA7-A20A-5D72E2B4A684}" type="datetime1">
              <a:rPr lang="fr-FR" smtClean="0"/>
              <a:t>13/07/2022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ECDCD1-E1CE-0081-5E91-934489DE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119FD0-4ED0-FF0F-E7CE-F32D2180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00659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B5E7E-58CF-F8C5-88CA-16A8C4B1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336EF4-3D5F-D908-DB78-008F9162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408325-6DBC-5EAF-22B1-9FDBBEF1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B1D887-4018-182D-4F61-6A5D0AD2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41A1-67B1-4A7B-B141-D8FE580A208C}" type="datetime1">
              <a:rPr lang="fr-FR" smtClean="0"/>
              <a:t>13/07/2022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219E68-0E72-EB1B-870F-E691D8E0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05FEB0-CCD5-239B-5908-2566C6F9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336723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5EB85-C903-0AAE-B5E7-0702C43E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93F925-8C19-DC19-9775-82E497845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290981-1D92-D773-3FD2-AB607D04A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232FDB-B017-0707-4476-6D973B5E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C069-6A00-4FF5-9109-71D1FA71AEBC}" type="datetime1">
              <a:rPr lang="fr-FR" smtClean="0"/>
              <a:t>13/07/2022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157700-D31A-D595-A2A1-A4234874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E.MITCHELL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8949EB-6445-D461-495B-11A685D6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1225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16674B-9409-2B86-3542-0707854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E9D79-EF23-215F-6812-D958871D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8F88DA-B734-9533-EA50-509BE1399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DB31-0F2F-44F3-B8E5-E7AA34B358AC}" type="datetime1">
              <a:rPr lang="fr-FR" smtClean="0"/>
              <a:t>13/07/2022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512AD-29AD-B35A-B480-D2E9BD282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06CC-E6C2-F71D-AF9F-D5B95B683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F02D-D028-4371-BBA9-BBCF12DC7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4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pacvolley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volley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7B6FF-03FD-1FA6-E8FC-675F61950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 dirty="0"/>
              <a:t>Pré-Inscription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3C6ADA-2021-3694-A523-B51FEC963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 dirty="0">
                <a:solidFill>
                  <a:srgbClr val="FF0000"/>
                </a:solidFill>
              </a:rPr>
              <a:t>SAISON 2022-2023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00CCE6-3880-0601-8689-9D11FFF2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r="2747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1878A3-6E97-35D0-F16E-F3B2763F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1877" y="6605342"/>
            <a:ext cx="1001332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83CBE-8734-785F-5701-B434969D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36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302B76-7BAF-25FC-E035-30A2792E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79802"/>
            <a:ext cx="4713997" cy="590153"/>
          </a:xfrm>
        </p:spPr>
        <p:txBody>
          <a:bodyPr anchor="b"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🏐🔴</a:t>
            </a:r>
            <a:r>
              <a:rPr lang="fr-FR" sz="2800" b="1" i="1" u="sng" dirty="0">
                <a:solidFill>
                  <a:schemeClr val="bg1"/>
                </a:solidFill>
              </a:rPr>
              <a:t>Bonjour à tous </a:t>
            </a:r>
            <a:r>
              <a:rPr lang="fr-FR" sz="2800" dirty="0">
                <a:solidFill>
                  <a:schemeClr val="bg1"/>
                </a:solidFill>
              </a:rPr>
              <a:t>🔴🏐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E8C72B-16CD-1933-CAB8-BA06D367C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047" y="1150327"/>
            <a:ext cx="7379994" cy="4151246"/>
          </a:xfrm>
          <a:prstGeom prst="rect">
            <a:avLst/>
          </a:prstGeom>
        </p:spPr>
      </p:pic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549CFE-DB2A-B487-8F85-8BEDAE4B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19154"/>
          </a:xfrm>
        </p:spPr>
        <p:txBody>
          <a:bodyPr>
            <a:normAutofit lnSpcReduction="10000"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Voici un petit TUTO pour les pré-inscriptions et les inscriptions pour la saison 2022-2023.</a:t>
            </a:r>
          </a:p>
          <a:p>
            <a:r>
              <a:rPr lang="fr-FR" sz="2000" dirty="0">
                <a:solidFill>
                  <a:schemeClr val="bg1"/>
                </a:solidFill>
              </a:rPr>
              <a:t>La Fédération Française de Volley (FFV) a décidée de changer le mode de prise de License pour la saison à venir, nous allons passer au numérique. </a:t>
            </a:r>
          </a:p>
          <a:p>
            <a:r>
              <a:rPr lang="fr-FR" sz="2000" dirty="0">
                <a:solidFill>
                  <a:schemeClr val="bg1"/>
                </a:solidFill>
              </a:rPr>
              <a:t>Donc je me permet de vous expliquer au mieux la marche a suivre dorénavant.</a:t>
            </a:r>
            <a:br>
              <a:rPr lang="fr-FR" sz="2000" dirty="0">
                <a:solidFill>
                  <a:schemeClr val="bg1"/>
                </a:solidFill>
              </a:rPr>
            </a:b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SI VOUS LE SOUHAITEZ, CETTE SAISON IL EST TOUJOURS POSSIBLE DE REMPLIR UN FORMULAIRE CLASSIQUE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4E8578-4B19-A55A-5CEE-E404B561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6147" y="6607175"/>
            <a:ext cx="1112948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F3784D-9484-4FE7-97EA-DE4F18B8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0975"/>
      </p:ext>
    </p:extLst>
  </p:cSld>
  <p:clrMapOvr>
    <a:masterClrMapping/>
  </p:clrMapOvr>
  <p:transition spd="slow" advClick="0" advTm="1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E2A67F-D6C6-FE35-28BC-562F542D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46" y="1427574"/>
            <a:ext cx="3600860" cy="3291504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3</a:t>
            </a:r>
            <a:r>
              <a:rPr lang="fr-FR" sz="5400" dirty="0"/>
              <a:t> </a:t>
            </a:r>
            <a:r>
              <a:rPr lang="fr-FR" sz="5400" u="sng" dirty="0">
                <a:solidFill>
                  <a:schemeClr val="bg1"/>
                </a:solidFill>
              </a:rPr>
              <a:t>TYPES DE DEMANDES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3BE39E-7912-F93D-5534-30794B427262}"/>
              </a:ext>
            </a:extLst>
          </p:cNvPr>
          <p:cNvSpPr txBox="1"/>
          <p:nvPr/>
        </p:nvSpPr>
        <p:spPr>
          <a:xfrm>
            <a:off x="5591263" y="2590047"/>
            <a:ext cx="467954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=&gt;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bg1"/>
                </a:solidFill>
              </a:rPr>
              <a:t>RENOUVELLEMENT: déjà au club la saison dernière.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CB408E-872F-511D-C5F8-AC89D0DC5833}"/>
              </a:ext>
            </a:extLst>
          </p:cNvPr>
          <p:cNvSpPr txBox="1"/>
          <p:nvPr/>
        </p:nvSpPr>
        <p:spPr>
          <a:xfrm>
            <a:off x="5591263" y="4064467"/>
            <a:ext cx="5964572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=&gt;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bg1"/>
                </a:solidFill>
              </a:rPr>
              <a:t>MUTATIONS: Nouvel adhèrent ayant eu la saison précédente une licence compétition dans une autre structure.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1A9127-5122-53D3-F13E-79148BBC486D}"/>
              </a:ext>
            </a:extLst>
          </p:cNvPr>
          <p:cNvSpPr txBox="1"/>
          <p:nvPr/>
        </p:nvSpPr>
        <p:spPr>
          <a:xfrm>
            <a:off x="5591263" y="1115628"/>
            <a:ext cx="455522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=&gt;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bg1"/>
                </a:solidFill>
              </a:rPr>
              <a:t>CREATION: Nouvel adhèrent au club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CBAAB1-9114-6FB6-236C-7F9B528E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55835" y="6592463"/>
            <a:ext cx="718231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216EFF-D8C1-DC3C-B19E-33F1ECDA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05416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48C584-3804-5E38-15F8-B4BDE117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7678783" cy="80182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1 :</a:t>
            </a:r>
            <a:r>
              <a:rPr lang="fr-FR" sz="4000" b="1" i="1" u="sng" dirty="0">
                <a:solidFill>
                  <a:schemeClr val="bg1"/>
                </a:solidFill>
              </a:rPr>
              <a:t>Création</a:t>
            </a:r>
            <a:r>
              <a:rPr lang="fr-FR" sz="4000" dirty="0">
                <a:solidFill>
                  <a:schemeClr val="bg1"/>
                </a:solidFill>
              </a:rPr>
              <a:t> (nouvel </a:t>
            </a:r>
            <a:r>
              <a:rPr lang="fr-FR" sz="4000" dirty="0" err="1">
                <a:solidFill>
                  <a:schemeClr val="bg1"/>
                </a:solidFill>
              </a:rPr>
              <a:t>adhèrant</a:t>
            </a:r>
            <a:r>
              <a:rPr lang="fr-FR" sz="4000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85005C-4A9F-4777-74C9-E29064C6C81C}"/>
              </a:ext>
            </a:extLst>
          </p:cNvPr>
          <p:cNvSpPr txBox="1"/>
          <p:nvPr/>
        </p:nvSpPr>
        <p:spPr>
          <a:xfrm>
            <a:off x="888274" y="1166950"/>
            <a:ext cx="791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Tout d’abord RDV sur le site du club (</a:t>
            </a:r>
            <a:r>
              <a:rPr lang="fr-F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www.pacvolley.com</a:t>
            </a:r>
            <a:r>
              <a:rPr lang="fr-FR" dirty="0">
                <a:solidFill>
                  <a:schemeClr val="bg1"/>
                </a:solidFill>
              </a:rPr>
              <a:t>) , ensuite cliquer sur la section INSCRIPTION 2022/2023.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7F9E54-C371-425C-6BF3-EBDC4174D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869" y="2084017"/>
            <a:ext cx="10142512" cy="453648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D482F7-763A-645D-C968-1A0EE295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7" y="2911939"/>
            <a:ext cx="1525475" cy="13255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1CEC606-509A-96CB-5B5C-0E2D4235132B}"/>
              </a:ext>
            </a:extLst>
          </p:cNvPr>
          <p:cNvSpPr txBox="1"/>
          <p:nvPr/>
        </p:nvSpPr>
        <p:spPr>
          <a:xfrm>
            <a:off x="888274" y="2325573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Remplir le Google </a:t>
            </a:r>
            <a:r>
              <a:rPr lang="fr-FR" sz="1200" dirty="0" err="1"/>
              <a:t>Form</a:t>
            </a:r>
            <a:r>
              <a:rPr lang="fr-FR" sz="1200" dirty="0"/>
              <a:t> </a:t>
            </a:r>
            <a:r>
              <a:rPr lang="fr-FR" sz="1200" dirty="0">
                <a:solidFill>
                  <a:srgbClr val="00B0F0"/>
                </a:solidFill>
              </a:rPr>
              <a:t>bleu</a:t>
            </a:r>
            <a:br>
              <a:rPr lang="fr-FR" sz="1200" dirty="0">
                <a:solidFill>
                  <a:srgbClr val="00B0F0"/>
                </a:solidFill>
              </a:rPr>
            </a:br>
            <a:r>
              <a:rPr lang="fr-FR" sz="1200" dirty="0">
                <a:solidFill>
                  <a:srgbClr val="C00000"/>
                </a:solidFill>
                <a:highlight>
                  <a:srgbClr val="FFFF00"/>
                </a:highlight>
              </a:rPr>
              <a:t>OBLIGATOIRE</a:t>
            </a:r>
          </a:p>
        </p:txBody>
      </p:sp>
      <p:pic>
        <p:nvPicPr>
          <p:cNvPr id="10" name="Image 9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B1A44B58-6577-1A6F-7FC2-645D8E527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4280"/>
            <a:ext cx="946316" cy="11628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B6D00F6-ABF1-F5AD-2AB0-71AB3CB90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22" y="5319225"/>
            <a:ext cx="2264087" cy="12735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5DC05C-3A06-0510-8C15-AAEED64B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38" y="3060357"/>
            <a:ext cx="1051536" cy="100146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A65E609-8B2D-9FC3-50DC-7AB286087740}"/>
              </a:ext>
            </a:extLst>
          </p:cNvPr>
          <p:cNvSpPr txBox="1"/>
          <p:nvPr/>
        </p:nvSpPr>
        <p:spPr>
          <a:xfrm>
            <a:off x="5608041" y="2325574"/>
            <a:ext cx="205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Remplir le Google </a:t>
            </a:r>
            <a:r>
              <a:rPr lang="fr-FR" sz="1200" dirty="0" err="1"/>
              <a:t>form</a:t>
            </a:r>
            <a:r>
              <a:rPr lang="fr-FR" sz="1200" dirty="0"/>
              <a:t> </a:t>
            </a:r>
            <a:r>
              <a:rPr lang="fr-FR" sz="1200" dirty="0">
                <a:solidFill>
                  <a:srgbClr val="C00000"/>
                </a:solidFill>
              </a:rPr>
              <a:t>Rouge</a:t>
            </a:r>
            <a:br>
              <a:rPr lang="fr-FR" sz="1200" dirty="0"/>
            </a:br>
            <a:r>
              <a:rPr lang="fr-FR" sz="1200" dirty="0"/>
              <a:t>envoyé par nos soins.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1AC975-9A7B-8477-4424-757EE655682F}"/>
              </a:ext>
            </a:extLst>
          </p:cNvPr>
          <p:cNvSpPr txBox="1"/>
          <p:nvPr/>
        </p:nvSpPr>
        <p:spPr>
          <a:xfrm>
            <a:off x="5878439" y="4848343"/>
            <a:ext cx="163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Paiement de l’adhésion</a:t>
            </a:r>
            <a:br>
              <a:rPr lang="fr-FR" sz="1200" dirty="0"/>
            </a:br>
            <a:r>
              <a:rPr lang="fr-FR" sz="1200" dirty="0"/>
              <a:t> au </a:t>
            </a:r>
            <a:r>
              <a:rPr lang="fr-FR" sz="1200" dirty="0">
                <a:solidFill>
                  <a:srgbClr val="C00000"/>
                </a:solidFill>
                <a:highlight>
                  <a:srgbClr val="FFFF00"/>
                </a:highlight>
              </a:rPr>
              <a:t>PAC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9FAAE7C-A7F0-FDC6-25EC-B54185BB43F4}"/>
              </a:ext>
            </a:extLst>
          </p:cNvPr>
          <p:cNvSpPr txBox="1"/>
          <p:nvPr/>
        </p:nvSpPr>
        <p:spPr>
          <a:xfrm>
            <a:off x="8293192" y="2325573"/>
            <a:ext cx="168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Paiement de la licence</a:t>
            </a:r>
            <a:br>
              <a:rPr lang="fr-FR" sz="1200" dirty="0"/>
            </a:br>
            <a:r>
              <a:rPr lang="fr-FR" sz="1200" dirty="0"/>
              <a:t>sur le site de Fédération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A9AD500-D69B-8256-3C1C-B36AAEB0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885" y="3274983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8BABFE84-2DDF-7BC0-1B9C-7A7835B33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6362" y="3274983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5CDB94CD-2709-4454-0143-0DE92E431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77299" y="4435441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ABE3B68-5031-9FB0-9576-B5396B81F6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96" y="2925571"/>
            <a:ext cx="642847" cy="12983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81DFC3A-099E-219D-2A16-E61FE4F89E09}"/>
              </a:ext>
            </a:extLst>
          </p:cNvPr>
          <p:cNvSpPr txBox="1"/>
          <p:nvPr/>
        </p:nvSpPr>
        <p:spPr>
          <a:xfrm>
            <a:off x="3448940" y="2325573"/>
            <a:ext cx="172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Contrôle de disponibilité</a:t>
            </a:r>
            <a:br>
              <a:rPr lang="fr-FR" sz="1200" dirty="0"/>
            </a:br>
            <a:r>
              <a:rPr lang="fr-FR" sz="1200" dirty="0">
                <a:solidFill>
                  <a:srgbClr val="C00000"/>
                </a:solidFill>
                <a:highlight>
                  <a:srgbClr val="FFFF00"/>
                </a:highlight>
              </a:rPr>
              <a:t>OBLIGATOIRE</a:t>
            </a:r>
            <a:r>
              <a:rPr lang="fr-FR" sz="1200" dirty="0"/>
              <a:t> 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EB29EA37-AB7A-6A02-AA74-B0F606A6F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5081" y="3274981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48864E35-6766-60D0-1444-F2D351E7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0408" y="6612411"/>
            <a:ext cx="917837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1D243DF-55A8-E70C-D59F-56D54F9E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4</a:t>
            </a:fld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B1B97CE5-C9A1-45BE-EF29-1D6F747BB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68899">
            <a:off x="7606362" y="4223871"/>
            <a:ext cx="439330" cy="256782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683E14-36B7-17C8-9971-60353D62FCC1}"/>
              </a:ext>
            </a:extLst>
          </p:cNvPr>
          <p:cNvSpPr txBox="1"/>
          <p:nvPr/>
        </p:nvSpPr>
        <p:spPr>
          <a:xfrm>
            <a:off x="7475446" y="3684798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D793DB-BEA6-EEF9-AA84-A9B6C1D58875}"/>
              </a:ext>
            </a:extLst>
          </p:cNvPr>
          <p:cNvSpPr txBox="1"/>
          <p:nvPr/>
        </p:nvSpPr>
        <p:spPr>
          <a:xfrm>
            <a:off x="8233794" y="4736062"/>
            <a:ext cx="2130648" cy="461665"/>
          </a:xfrm>
          <a:prstGeom prst="rect">
            <a:avLst/>
          </a:prstGeom>
          <a:solidFill>
            <a:srgbClr val="FFFF00"/>
          </a:solidFill>
          <a:ln w="22225"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i="1" u="sng" dirty="0">
                <a:highlight>
                  <a:srgbClr val="FFFF00"/>
                </a:highlight>
              </a:rPr>
              <a:t>Remplir une </a:t>
            </a:r>
            <a:r>
              <a:rPr lang="fr-FR" sz="1200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fiche d’inscription</a:t>
            </a:r>
            <a:br>
              <a:rPr lang="fr-FR" sz="1200" b="1" i="1" u="sng" dirty="0">
                <a:highlight>
                  <a:srgbClr val="FFFF00"/>
                </a:highlight>
              </a:rPr>
            </a:br>
            <a:r>
              <a:rPr lang="fr-FR" sz="1200" b="1" i="1" u="sng" dirty="0">
                <a:highlight>
                  <a:srgbClr val="FFFF00"/>
                </a:highlight>
              </a:rPr>
              <a:t>Classique</a:t>
            </a:r>
          </a:p>
        </p:txBody>
      </p:sp>
    </p:spTree>
    <p:extLst>
      <p:ext uri="{BB962C8B-B14F-4D97-AF65-F5344CB8AC3E}">
        <p14:creationId xmlns:p14="http://schemas.microsoft.com/office/powerpoint/2010/main" val="303238837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0" grpId="0"/>
      <p:bldP spid="21" grpId="0" animBg="1"/>
      <p:bldP spid="24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93550A2-19F3-AE00-0851-74406D3E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7678783" cy="801824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2 </a:t>
            </a:r>
            <a:r>
              <a:rPr lang="fr-FR" sz="4000" dirty="0">
                <a:solidFill>
                  <a:srgbClr val="C00000"/>
                </a:solidFill>
              </a:rPr>
              <a:t>:</a:t>
            </a:r>
            <a:r>
              <a:rPr lang="fr-FR" sz="4000" b="1" i="1" u="sng" dirty="0">
                <a:solidFill>
                  <a:schemeClr val="bg1"/>
                </a:solidFill>
              </a:rPr>
              <a:t>Renouvellement</a:t>
            </a:r>
            <a:r>
              <a:rPr lang="fr-FR" sz="4000" dirty="0">
                <a:solidFill>
                  <a:schemeClr val="bg1"/>
                </a:solidFill>
              </a:rPr>
              <a:t> (adherent2021-2022).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B94500-1226-191F-914C-1EEC0375FC16}"/>
              </a:ext>
            </a:extLst>
          </p:cNvPr>
          <p:cNvSpPr txBox="1"/>
          <p:nvPr/>
        </p:nvSpPr>
        <p:spPr>
          <a:xfrm>
            <a:off x="888274" y="1166950"/>
            <a:ext cx="791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Tout d’abord RDV sur le site du club (</a:t>
            </a:r>
            <a:r>
              <a:rPr lang="fr-F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www.pacvolley.com</a:t>
            </a:r>
            <a:r>
              <a:rPr lang="fr-FR" dirty="0">
                <a:solidFill>
                  <a:schemeClr val="bg1"/>
                </a:solidFill>
              </a:rPr>
              <a:t>) , ensuite cliquer sur la section INSCRIPTION 2022/2023.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74689E-9E54-ECF7-1A18-7D936C892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8989" y="2087682"/>
            <a:ext cx="8631418" cy="45050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C5596F-7A7F-22DC-266F-3D38339DB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7" y="2911939"/>
            <a:ext cx="1525475" cy="13255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FE3221-EEFA-2081-2B8D-D14A3108EA47}"/>
              </a:ext>
            </a:extLst>
          </p:cNvPr>
          <p:cNvSpPr txBox="1"/>
          <p:nvPr/>
        </p:nvSpPr>
        <p:spPr>
          <a:xfrm>
            <a:off x="888274" y="2325576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Remplir le Google </a:t>
            </a:r>
            <a:r>
              <a:rPr lang="fr-FR" sz="1200" dirty="0" err="1"/>
              <a:t>Form</a:t>
            </a:r>
            <a:r>
              <a:rPr lang="fr-FR" sz="1200" dirty="0"/>
              <a:t> </a:t>
            </a:r>
            <a:r>
              <a:rPr lang="fr-FR" sz="1200" dirty="0">
                <a:solidFill>
                  <a:srgbClr val="00B0F0"/>
                </a:solidFill>
              </a:rPr>
              <a:t>bleu</a:t>
            </a:r>
            <a:br>
              <a:rPr lang="fr-FR" sz="1200" dirty="0">
                <a:solidFill>
                  <a:srgbClr val="00B0F0"/>
                </a:solidFill>
              </a:rPr>
            </a:br>
            <a:r>
              <a:rPr lang="fr-FR" sz="1200" dirty="0">
                <a:solidFill>
                  <a:srgbClr val="C00000"/>
                </a:solidFill>
                <a:highlight>
                  <a:srgbClr val="FFFF00"/>
                </a:highlight>
              </a:rPr>
              <a:t>OBLIGATOIRE</a:t>
            </a:r>
          </a:p>
        </p:txBody>
      </p:sp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27B4AC7-3419-D4C2-BCF0-33BCC343D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34" y="2898974"/>
            <a:ext cx="946316" cy="11628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4DD9B1-F9AC-AE0D-0E3D-78896E59E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13" y="5319225"/>
            <a:ext cx="2264087" cy="12735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292E5D-8CF9-9D32-B5DD-72E8BE2AF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35" y="3031033"/>
            <a:ext cx="1051536" cy="100146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47C709D-9746-F415-D3A4-782065C3A015}"/>
              </a:ext>
            </a:extLst>
          </p:cNvPr>
          <p:cNvSpPr txBox="1"/>
          <p:nvPr/>
        </p:nvSpPr>
        <p:spPr>
          <a:xfrm>
            <a:off x="3976382" y="2313299"/>
            <a:ext cx="205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Remplir le Google </a:t>
            </a:r>
            <a:r>
              <a:rPr lang="fr-FR" sz="1200" dirty="0" err="1"/>
              <a:t>form</a:t>
            </a:r>
            <a:r>
              <a:rPr lang="fr-FR" sz="1200" dirty="0"/>
              <a:t> </a:t>
            </a:r>
            <a:r>
              <a:rPr lang="fr-FR" sz="1200" dirty="0">
                <a:solidFill>
                  <a:srgbClr val="C00000"/>
                </a:solidFill>
              </a:rPr>
              <a:t>Rouge</a:t>
            </a:r>
            <a:br>
              <a:rPr lang="fr-FR" sz="1200" dirty="0"/>
            </a:br>
            <a:r>
              <a:rPr lang="fr-FR" sz="1200" dirty="0"/>
              <a:t>envoyé par nos soins.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89A0E1-4592-89ED-8034-3642FD664CC6}"/>
              </a:ext>
            </a:extLst>
          </p:cNvPr>
          <p:cNvSpPr txBox="1"/>
          <p:nvPr/>
        </p:nvSpPr>
        <p:spPr>
          <a:xfrm>
            <a:off x="4100557" y="4857560"/>
            <a:ext cx="163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Paiement de l’adhésion</a:t>
            </a:r>
            <a:br>
              <a:rPr lang="fr-FR" sz="1200" dirty="0"/>
            </a:br>
            <a:r>
              <a:rPr lang="fr-FR" sz="1200" dirty="0"/>
              <a:t> au </a:t>
            </a:r>
            <a:r>
              <a:rPr lang="fr-FR" sz="1200" dirty="0">
                <a:solidFill>
                  <a:srgbClr val="C00000"/>
                </a:solidFill>
                <a:highlight>
                  <a:srgbClr val="FFFF00"/>
                </a:highlight>
              </a:rPr>
              <a:t>PAC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19942D-5864-AFAB-4D03-6F7C36055F53}"/>
              </a:ext>
            </a:extLst>
          </p:cNvPr>
          <p:cNvSpPr txBox="1"/>
          <p:nvPr/>
        </p:nvSpPr>
        <p:spPr>
          <a:xfrm>
            <a:off x="7119738" y="2325576"/>
            <a:ext cx="168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Paiement de la licence</a:t>
            </a:r>
            <a:br>
              <a:rPr lang="fr-FR" sz="1200" dirty="0"/>
            </a:br>
            <a:r>
              <a:rPr lang="fr-FR" sz="1200" dirty="0"/>
              <a:t>sur le site de Fédération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81A377D-D68F-4854-E435-EF8E65B9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7239" y="3274983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F2920072-C98E-0C18-92A0-11ECEFE9E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3151" y="3274983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496B452B-F2FB-194A-827E-DC883943C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99418" y="4435441"/>
            <a:ext cx="439330" cy="2567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B1ABE7BA-E64C-F6C9-7096-3DB3836F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77034" y="6626807"/>
            <a:ext cx="709411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D6592C8-8CCD-D271-3B02-5D587360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5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E818AA8-0A65-784C-B41F-93A76A82B651}"/>
              </a:ext>
            </a:extLst>
          </p:cNvPr>
          <p:cNvSpPr txBox="1"/>
          <p:nvPr/>
        </p:nvSpPr>
        <p:spPr>
          <a:xfrm>
            <a:off x="6838750" y="4783497"/>
            <a:ext cx="2130648" cy="461665"/>
          </a:xfrm>
          <a:prstGeom prst="rect">
            <a:avLst/>
          </a:prstGeom>
          <a:solidFill>
            <a:srgbClr val="FFFF00"/>
          </a:solidFill>
          <a:ln w="22225"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i="1" u="sng" dirty="0"/>
              <a:t>Remplir une </a:t>
            </a:r>
            <a:r>
              <a:rPr lang="fr-FR" sz="1200" b="1" i="1" u="sng" dirty="0">
                <a:solidFill>
                  <a:srgbClr val="FF0000"/>
                </a:solidFill>
              </a:rPr>
              <a:t>fiche d’inscription</a:t>
            </a:r>
            <a:br>
              <a:rPr lang="fr-FR" sz="1200" b="1" i="1" u="sng" dirty="0"/>
            </a:br>
            <a:r>
              <a:rPr lang="fr-FR" sz="1200" b="1" i="1" u="sng" dirty="0"/>
              <a:t>Classique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40CC5955-92ED-4DD7-672E-4F6AA2B2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031510">
            <a:off x="6243151" y="4178736"/>
            <a:ext cx="439330" cy="256782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A137F15-FFB0-2B4E-040B-D09BE45B1AE5}"/>
              </a:ext>
            </a:extLst>
          </p:cNvPr>
          <p:cNvSpPr txBox="1"/>
          <p:nvPr/>
        </p:nvSpPr>
        <p:spPr>
          <a:xfrm>
            <a:off x="5826034" y="3592933"/>
            <a:ext cx="53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56487702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20" grpId="0" animBg="1"/>
      <p:bldP spid="2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A8E37CE-6E1A-5578-5670-83EC8B46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 :</a:t>
            </a:r>
            <a:r>
              <a:rPr lang="en-US" sz="4800" b="1" i="1" u="sng" dirty="0">
                <a:solidFill>
                  <a:schemeClr val="bg1"/>
                </a:solidFill>
              </a:rPr>
              <a:t>Mutations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  <a:r>
              <a:rPr lang="en-US" sz="4800" dirty="0"/>
              <a:t> </a:t>
            </a:r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A0CE6F38-BAC7-B32E-2423-BC3A26BC1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F19018-5F19-9F57-934F-542C560832AA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</a:rPr>
              <a:t>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ce</a:t>
            </a:r>
            <a:r>
              <a:rPr lang="en-US" sz="2200" dirty="0">
                <a:solidFill>
                  <a:schemeClr val="bg1"/>
                </a:solidFill>
              </a:rPr>
              <a:t> qui </a:t>
            </a:r>
            <a:r>
              <a:rPr lang="en-US" sz="2200" dirty="0" err="1">
                <a:solidFill>
                  <a:schemeClr val="bg1"/>
                </a:solidFill>
              </a:rPr>
              <a:t>concerne</a:t>
            </a:r>
            <a:r>
              <a:rPr lang="en-US" sz="2200" dirty="0">
                <a:solidFill>
                  <a:schemeClr val="bg1"/>
                </a:solidFill>
              </a:rPr>
              <a:t> les MUTATIONS, je </a:t>
            </a:r>
            <a:r>
              <a:rPr lang="en-US" sz="2200" dirty="0" err="1">
                <a:solidFill>
                  <a:schemeClr val="bg1"/>
                </a:solidFill>
              </a:rPr>
              <a:t>vous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demanderai</a:t>
            </a:r>
            <a:r>
              <a:rPr lang="en-US" sz="2200" dirty="0">
                <a:solidFill>
                  <a:schemeClr val="bg1"/>
                </a:solidFill>
              </a:rPr>
              <a:t> de </a:t>
            </a:r>
            <a:r>
              <a:rPr lang="en-US" sz="2200" dirty="0" err="1">
                <a:solidFill>
                  <a:schemeClr val="bg1"/>
                </a:solidFill>
              </a:rPr>
              <a:t>vous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rapprocher</a:t>
            </a:r>
            <a:r>
              <a:rPr lang="en-US" sz="2200" dirty="0">
                <a:solidFill>
                  <a:schemeClr val="bg1"/>
                </a:solidFill>
              </a:rPr>
              <a:t> de </a:t>
            </a:r>
            <a:r>
              <a:rPr lang="en-US" sz="2200" dirty="0" err="1">
                <a:solidFill>
                  <a:schemeClr val="bg1"/>
                </a:solidFill>
              </a:rPr>
              <a:t>vos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entraineurs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respectifs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AB3933-331F-F161-E04C-7F13AC1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51920" y="6602529"/>
            <a:ext cx="725295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F20F0F-A6E8-F317-44BB-5F968DCC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409986"/>
      </p:ext>
    </p:extLst>
  </p:cSld>
  <p:clrMapOvr>
    <a:masterClrMapping/>
  </p:clrMapOvr>
  <p:transition spd="slow" advClick="0" advTm="7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77B40-17F7-3973-FEAE-B9B8E609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80538" cy="1325563"/>
          </a:xfrm>
        </p:spPr>
        <p:txBody>
          <a:bodyPr>
            <a:normAutofit/>
          </a:bodyPr>
          <a:lstStyle/>
          <a:p>
            <a:r>
              <a:rPr lang="fr-FR" sz="3200" b="1" i="1" u="sng" dirty="0">
                <a:solidFill>
                  <a:schemeClr val="bg1"/>
                </a:solidFill>
              </a:rPr>
              <a:t>PAIEMENT DE LA COTISATION AU </a:t>
            </a:r>
            <a:r>
              <a:rPr lang="fr-FR" sz="3200" b="1" i="1" u="sng" dirty="0">
                <a:solidFill>
                  <a:srgbClr val="FF0000"/>
                </a:solidFill>
              </a:rPr>
              <a:t>PAC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CD355B-FD12-0F50-6302-D3B72412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2" y="3429000"/>
            <a:ext cx="3214550" cy="16072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48C39B-F162-A26F-21F3-E5A7D6279DE2}"/>
              </a:ext>
            </a:extLst>
          </p:cNvPr>
          <p:cNvSpPr txBox="1"/>
          <p:nvPr/>
        </p:nvSpPr>
        <p:spPr>
          <a:xfrm>
            <a:off x="962797" y="1579397"/>
            <a:ext cx="6385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En ce qui concerne le paiement de la cotisation, elle ne se fera faite qu’après la </a:t>
            </a:r>
            <a:r>
              <a:rPr lang="fr-FR" dirty="0">
                <a:solidFill>
                  <a:srgbClr val="FF0000"/>
                </a:solidFill>
              </a:rPr>
              <a:t>VALIDATION</a:t>
            </a:r>
            <a:r>
              <a:rPr lang="fr-FR" dirty="0">
                <a:solidFill>
                  <a:schemeClr val="bg1"/>
                </a:solidFill>
              </a:rPr>
              <a:t> du Coach(</a:t>
            </a:r>
            <a:r>
              <a:rPr lang="fr-FR" u="sng" dirty="0">
                <a:solidFill>
                  <a:srgbClr val="FF0000"/>
                </a:solidFill>
              </a:rPr>
              <a:t>Compétition</a:t>
            </a:r>
            <a:r>
              <a:rPr lang="fr-FR" dirty="0">
                <a:solidFill>
                  <a:schemeClr val="bg1"/>
                </a:solidFill>
              </a:rPr>
              <a:t>) ou du responsable de section(</a:t>
            </a:r>
            <a:r>
              <a:rPr lang="fr-FR" u="sng" dirty="0">
                <a:solidFill>
                  <a:srgbClr val="FF0000"/>
                </a:solidFill>
              </a:rPr>
              <a:t>loisir</a:t>
            </a:r>
            <a:r>
              <a:rPr lang="fr-FR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BF21CB-DE75-243C-844B-364857DF6589}"/>
              </a:ext>
            </a:extLst>
          </p:cNvPr>
          <p:cNvSpPr txBox="1"/>
          <p:nvPr/>
        </p:nvSpPr>
        <p:spPr>
          <a:xfrm>
            <a:off x="6060423" y="3625495"/>
            <a:ext cx="5467972" cy="646331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Ou alors par chèques en suivant les consignes énoncées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sur le site du club (www.pacvolley.com)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594A84-F8D6-755B-83E4-64EA980B02A4}"/>
              </a:ext>
            </a:extLst>
          </p:cNvPr>
          <p:cNvSpPr txBox="1"/>
          <p:nvPr/>
        </p:nvSpPr>
        <p:spPr>
          <a:xfrm>
            <a:off x="962797" y="2658450"/>
            <a:ext cx="282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solidFill>
                  <a:schemeClr val="bg1"/>
                </a:solidFill>
              </a:rPr>
              <a:t>2 Solutions s’offrent a vous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F0D6A32-3055-854A-5115-BBB7CFC9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77034" y="6605342"/>
            <a:ext cx="687946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1EC5212-F6D0-B117-212A-3282A03E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C1D1B8-2838-EB02-A8F9-D70B9A1CFBEF}"/>
              </a:ext>
            </a:extLst>
          </p:cNvPr>
          <p:cNvSpPr txBox="1"/>
          <p:nvPr/>
        </p:nvSpPr>
        <p:spPr>
          <a:xfrm>
            <a:off x="4787536" y="3755582"/>
            <a:ext cx="105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Ou alors</a:t>
            </a:r>
          </a:p>
        </p:txBody>
      </p:sp>
    </p:spTree>
    <p:extLst>
      <p:ext uri="{BB962C8B-B14F-4D97-AF65-F5344CB8AC3E}">
        <p14:creationId xmlns:p14="http://schemas.microsoft.com/office/powerpoint/2010/main" val="266466496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6CE07F-A140-443C-9967-0949EC230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549"/>
            <a:ext cx="12192000" cy="4512902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596245B1-08ED-DF7E-CE62-9EC6073889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8803" y="176329"/>
            <a:ext cx="2981585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BIENTÔT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600EF6-2A28-3BDF-60C2-B607D4C63936}"/>
              </a:ext>
            </a:extLst>
          </p:cNvPr>
          <p:cNvSpPr txBox="1"/>
          <p:nvPr/>
        </p:nvSpPr>
        <p:spPr>
          <a:xfrm>
            <a:off x="4692434" y="6400800"/>
            <a:ext cx="238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WWW.PACVOLLEY.COM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9DED33-2CB4-D452-5A17-3E064C6B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16933" y="6618221"/>
            <a:ext cx="821028" cy="365125"/>
          </a:xfrm>
        </p:spPr>
        <p:txBody>
          <a:bodyPr/>
          <a:lstStyle/>
          <a:p>
            <a:r>
              <a:rPr lang="fr-FR" sz="800" dirty="0"/>
              <a:t>E.MITCHELL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56F8B6-0DF3-01C0-86F0-A2EADCBB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F02D-D028-4371-BBA9-BBCF12DC7D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794602"/>
      </p:ext>
    </p:extLst>
  </p:cSld>
  <p:clrMapOvr>
    <a:masterClrMapping/>
  </p:clrMapOvr>
  <p:transition spd="slow" advClick="0" advTm="7000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404</Words>
  <Application>Microsoft Office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Pré-Inscription</vt:lpstr>
      <vt:lpstr>🏐🔴Bonjour à tous 🔴🏐</vt:lpstr>
      <vt:lpstr>3 TYPES DE DEMANDES </vt:lpstr>
      <vt:lpstr>1 :Création (nouvel adhèrant). </vt:lpstr>
      <vt:lpstr>2 :Renouvellement (adherent2021-2022). </vt:lpstr>
      <vt:lpstr>3 :Mutations. </vt:lpstr>
      <vt:lpstr>PAIEMENT DE LA COTISATION AU PAC</vt:lpstr>
      <vt:lpstr>A BIENTÔT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Pré-Inscription</dc:title>
  <dc:creator>edw1 mitch</dc:creator>
  <cp:lastModifiedBy>edw1 mitch</cp:lastModifiedBy>
  <cp:revision>2</cp:revision>
  <dcterms:created xsi:type="dcterms:W3CDTF">2022-07-10T12:45:20Z</dcterms:created>
  <dcterms:modified xsi:type="dcterms:W3CDTF">2022-07-13T05:41:25Z</dcterms:modified>
</cp:coreProperties>
</file>